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5C45-D20E-433D-A451-92D19DB198FD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BDDC-DBB2-4287-A3B4-4E1666F68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890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5C45-D20E-433D-A451-92D19DB198FD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BDDC-DBB2-4287-A3B4-4E1666F68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38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5C45-D20E-433D-A451-92D19DB198FD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BDDC-DBB2-4287-A3B4-4E1666F68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105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5C45-D20E-433D-A451-92D19DB198FD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BDDC-DBB2-4287-A3B4-4E1666F68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79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5C45-D20E-433D-A451-92D19DB198FD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BDDC-DBB2-4287-A3B4-4E1666F68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133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5C45-D20E-433D-A451-92D19DB198FD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BDDC-DBB2-4287-A3B4-4E1666F68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144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5C45-D20E-433D-A451-92D19DB198FD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BDDC-DBB2-4287-A3B4-4E1666F68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320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5C45-D20E-433D-A451-92D19DB198FD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BDDC-DBB2-4287-A3B4-4E1666F68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01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5C45-D20E-433D-A451-92D19DB198FD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BDDC-DBB2-4287-A3B4-4E1666F68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244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5C45-D20E-433D-A451-92D19DB198FD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BDDC-DBB2-4287-A3B4-4E1666F68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09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5C45-D20E-433D-A451-92D19DB198FD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6BDDC-DBB2-4287-A3B4-4E1666F68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13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F5C45-D20E-433D-A451-92D19DB198FD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6BDDC-DBB2-4287-A3B4-4E1666F68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793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Oral History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Maggie Faria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2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History of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Brain is named after the dog in Inspector Gadget the cartoon.</a:t>
            </a:r>
          </a:p>
          <a:p>
            <a:pPr marL="0" indent="0">
              <a:buNone/>
            </a:pPr>
            <a:r>
              <a:rPr lang="en-US" dirty="0" smtClean="0"/>
              <a:t>She has fought 2 pit bulls and lived to tell the tail.</a:t>
            </a:r>
          </a:p>
          <a:p>
            <a:pPr marL="0" indent="0">
              <a:buNone/>
            </a:pPr>
            <a:r>
              <a:rPr lang="en-US" dirty="0" smtClean="0"/>
              <a:t>She lived to be 17 years old despite my constant torture.</a:t>
            </a:r>
          </a:p>
          <a:p>
            <a:pPr marL="0" indent="0">
              <a:buNone/>
            </a:pPr>
            <a:r>
              <a:rPr lang="en-US" dirty="0" smtClean="0"/>
              <a:t>If she </a:t>
            </a:r>
            <a:r>
              <a:rPr lang="en-US" smtClean="0"/>
              <a:t>was </a:t>
            </a:r>
            <a:r>
              <a:rPr lang="en-US" smtClean="0"/>
              <a:t>alive </a:t>
            </a:r>
            <a:r>
              <a:rPr lang="en-US" dirty="0" smtClean="0"/>
              <a:t>she would say, “#0 F@#$%, YOLO B!*^&amp;s.”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55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 Kidding the History of Dale</a:t>
            </a:r>
            <a:endParaRPr lang="en-US" dirty="0"/>
          </a:p>
        </p:txBody>
      </p:sp>
      <p:pic>
        <p:nvPicPr>
          <p:cNvPr id="2052" name="Picture 4" descr="http://media.dma.mil/2007/May/16/2000490542/-1/-1/0/070423-F-9253T-2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434128" cy="539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40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Dale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29 years old</a:t>
            </a:r>
          </a:p>
          <a:p>
            <a:pPr marL="0" indent="0">
              <a:buNone/>
            </a:pPr>
            <a:r>
              <a:rPr lang="en-US" dirty="0" smtClean="0"/>
              <a:t>From California</a:t>
            </a:r>
          </a:p>
          <a:p>
            <a:pPr marL="0" indent="0">
              <a:buNone/>
            </a:pPr>
            <a:r>
              <a:rPr lang="en-US" dirty="0" smtClean="0"/>
              <a:t>SSGT in the Air Force</a:t>
            </a:r>
          </a:p>
          <a:p>
            <a:pPr marL="0" indent="0">
              <a:buNone/>
            </a:pPr>
            <a:r>
              <a:rPr lang="en-US" dirty="0" smtClean="0"/>
              <a:t>Aircraft Structural Maintainer</a:t>
            </a:r>
          </a:p>
          <a:p>
            <a:pPr marL="0" indent="0">
              <a:buNone/>
            </a:pPr>
            <a:r>
              <a:rPr lang="en-US" dirty="0" smtClean="0"/>
              <a:t>Deployed to 3 Countries</a:t>
            </a:r>
          </a:p>
          <a:p>
            <a:pPr marL="0" indent="0">
              <a:buNone/>
            </a:pPr>
            <a:r>
              <a:rPr lang="en-US" dirty="0" smtClean="0"/>
              <a:t>Student at Embry Riddle Aeronautical University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75044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0000" contrast="-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did you know…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He was involved with distributing aid to those affected by Hurricane Katrina.</a:t>
            </a:r>
          </a:p>
          <a:p>
            <a:pPr marL="0" indent="0">
              <a:buNone/>
            </a:pPr>
            <a:r>
              <a:rPr lang="en-US" b="1" dirty="0" smtClean="0"/>
              <a:t>Has fostered and transported dogs for two different rescues.</a:t>
            </a:r>
          </a:p>
          <a:p>
            <a:pPr marL="0" indent="0">
              <a:buNone/>
            </a:pPr>
            <a:r>
              <a:rPr lang="en-US" b="1" dirty="0" smtClean="0"/>
              <a:t>Has been part of Search and Rescue teams since he was 15.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He has volunteered with the Special Olympics for the past 3 years.</a:t>
            </a:r>
          </a:p>
          <a:p>
            <a:pPr marL="0" indent="0">
              <a:buNone/>
            </a:pPr>
            <a:r>
              <a:rPr lang="en-US" b="1" dirty="0" smtClean="0"/>
              <a:t>Has helped to remove tons of trash and debris from the ocean both on his own and with Project AWARE.</a:t>
            </a:r>
          </a:p>
          <a:p>
            <a:pPr marL="0" indent="0">
              <a:buNone/>
            </a:pPr>
            <a:r>
              <a:rPr lang="en-US" b="1" dirty="0" smtClean="0"/>
              <a:t>He will always be your number one support.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11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178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Oral History Project</vt:lpstr>
      <vt:lpstr>The History of Brain</vt:lpstr>
      <vt:lpstr>Just Kidding the History of Dale</vt:lpstr>
      <vt:lpstr>About Dale</vt:lpstr>
      <vt:lpstr>But did you know…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Oral History Project</dc:title>
  <dc:creator>THE-FARIAS</dc:creator>
  <cp:lastModifiedBy>THE-FARIAS</cp:lastModifiedBy>
  <cp:revision>3</cp:revision>
  <dcterms:created xsi:type="dcterms:W3CDTF">2014-12-08T04:55:32Z</dcterms:created>
  <dcterms:modified xsi:type="dcterms:W3CDTF">2014-12-08T06:39:46Z</dcterms:modified>
</cp:coreProperties>
</file>